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4638"/>
            <a:chOff x="274638" y="104775"/>
            <a:chExt cx="8445501" cy="6624638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99243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998765"/>
            <a:ext cx="5684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VEGFR-1/Flt-1 ELISA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 monoclonal mouse anti-human Flt-1 antibody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[#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101-M28]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[1µg/ml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for capturing and recombinant human sFlt-1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S01-010]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standard. A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Biotinylated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monoclonal mouse anti-human Flt-1 antibody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[#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101-MBi30]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[2µg/ml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was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detection.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1900542" y="946655"/>
            <a:ext cx="53294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Sandwich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VEGFR-1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#101-M28 / S01-010 / 101-MBi30)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3" y="1854200"/>
            <a:ext cx="3265487" cy="314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2014-04-11T11:38:37Z</dcterms:created>
  <dcterms:modified xsi:type="dcterms:W3CDTF">2015-03-13T13:18:04Z</dcterms:modified>
</cp:coreProperties>
</file>